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sldIdLst>
    <p:sldId id="256" r:id="rId2"/>
    <p:sldId id="270" r:id="rId3"/>
    <p:sldId id="272" r:id="rId4"/>
    <p:sldId id="273" r:id="rId5"/>
    <p:sldId id="257" r:id="rId6"/>
    <p:sldId id="274" r:id="rId7"/>
    <p:sldId id="259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8DA7D-129F-4BB5-BB0D-9B308B2CB593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04626-D91D-4F7F-B7AB-00530D8A54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04626-D91D-4F7F-B7AB-00530D8A54F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3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94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3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8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9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6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7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4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2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28B9-661F-4239-A570-ED3F1593B2F3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C5D529-6591-42B0-9EF6-DC07F54F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79601" y="326571"/>
            <a:ext cx="84094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технологии в ДО</a:t>
            </a: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  <a:p>
            <a:pPr algn="ctr"/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baby-garden-28.ucoz.ru/zoz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254" y="2272583"/>
            <a:ext cx="3508686" cy="26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2758" y="4955970"/>
            <a:ext cx="76853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Здоровье – это награда, которую получает человек                                              за усердие.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Здоровый человек – это, как правило, образованный человек, усвоивший одну простую  истину: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«Чтобы  стать здоровым, надо научиться быть  здоровым!»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811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953" y="1487259"/>
            <a:ext cx="8596105" cy="38834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59" y="164012"/>
            <a:ext cx="9361714" cy="66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99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44" y="122130"/>
            <a:ext cx="9252856" cy="653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50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181230"/>
            <a:ext cx="9187542" cy="64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07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859" y="200167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рофилактические  мероприятия: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392073"/>
            <a:ext cx="8596668" cy="4649290"/>
          </a:xfrm>
        </p:spPr>
        <p:txBody>
          <a:bodyPr>
            <a:normAutofit/>
          </a:bodyPr>
          <a:lstStyle/>
          <a:p>
            <a:r>
              <a:rPr lang="ru-RU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Кварцевание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групповой и спальни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сна</a:t>
            </a: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и спальни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свежем воздухе</a:t>
            </a: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</a:t>
            </a:r>
          </a:p>
          <a:p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Лечебно – профилактические (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фито,-витаминотерапия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635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228" y="0"/>
            <a:ext cx="8182183" cy="13208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Направления  работы по                </a:t>
            </a:r>
            <a:r>
              <a:rPr lang="ru-RU" sz="3200" dirty="0" err="1" smtClean="0">
                <a:solidFill>
                  <a:srgbClr val="C00000"/>
                </a:solidFill>
              </a:rPr>
              <a:t>здоровьесбережению</a:t>
            </a:r>
            <a:r>
              <a:rPr lang="ru-RU" sz="3200" dirty="0" smtClean="0">
                <a:solidFill>
                  <a:srgbClr val="C00000"/>
                </a:solidFill>
              </a:rPr>
              <a:t> в  ДОУ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6" y="1269250"/>
            <a:ext cx="9230941" cy="5336273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Интеграция задач физкультурно-оздоровительной работы в различные виды совместной деятельности;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инновационных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технологий в воспитательно-образовательный процесс ДОУ;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Разнообразие форм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деятельности с дошкольниками;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привычки к здоровому образу жизни у дошкольников, педагогов и  родителей;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физических качеств и обеспечение нормального уровня физической подготовленности в соответствии с возможностями и состоянием здоровья ребенка;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Выявление интересов, склонностей и способностей детей в двигательной деятельности и реализация их через систему спортивно-оздоровительной работы;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физического и психического благополучия каждого ребёнка в ДОУ.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637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11" y="17104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ДОУ с семьей по вопросам охраны и укрепления здоровья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437" y="1894465"/>
            <a:ext cx="9831443" cy="4963543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 для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освещающие вопросы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(комплексы упражнений для профилактики нарушений опорно-двигательного аппарата, органов зрения, для развития общей и мелкой моторики, пальчиковые игры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 медицинских работников о медицинской профилактической работе с детьми в ДОУ</a:t>
            </a:r>
          </a:p>
          <a:p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 к участию в физкультурно-массовых мероприятиях ДОУ (соревнования, спортивные праздники, дни открытых дверей, Дни и Недели </a:t>
            </a: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</a:t>
            </a:r>
            <a:endParaRPr lang="ru-RU" sz="2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беседы с родителями по вопросам </a:t>
            </a:r>
            <a:r>
              <a:rPr lang="ru-RU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753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19" y="30934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внедрения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здровьесберегающих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ДОУ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19" y="1532791"/>
            <a:ext cx="9954272" cy="492260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Сформированные навыки здорового образа жизни воспитанников, педагогов и родителей  ДОУ.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специалистов ДОУ в организации физкультурно-оздоровительной работы с дошкольниками специализированных групп.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Проявление толерантности всех участников внедрения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здороваьесберегающих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технологий в педагогический процесс ДОУ.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Формирование нормативно-правовой базы по вопросам оздоровления дошкольников.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научно-методических подходов к организации работы по сохранению здоровья детей, к созданию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пространства в ДОУ и семье;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и сохранение соматических показателей здоровья дошкольников.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11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1075" y="241466"/>
            <a:ext cx="93429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ВСЕМ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Здоровья, добра,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благополучия!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66" y="3081645"/>
            <a:ext cx="4211782" cy="31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5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4288" y="2398816"/>
            <a:ext cx="9666515" cy="167878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Жизнь  в  </a:t>
            </a:r>
            <a:r>
              <a:rPr 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веке 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  перед  нами  много  новых проблем, среди  которых  самой  актуальной   является  проблема  сохранения  здоровья  и  приобщение  к здоровому  образу  жизни.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Чтобы   быть  здоровым,  нужно  владеть  искусством  его  сохранения  и  укрепления.  Этому  искусству  и  должно  уделяться  как  можно  больше  внимания  в  дошкольном  учреждении, где  строится 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здоровьесберегающий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педагогический  процесс.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Здоровье  детей – главное  состоянии  нации,  критерий  духовного,  политического  и  социально – экономического  развития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 день  проблема  здоровья  детей  очень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актуальна.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baby-garden-28.ucoz.ru/logot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5" y="190006"/>
            <a:ext cx="2210787" cy="221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412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способствует воспитанию интереса ребёнка к процессу обучения, повышает познавательную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активность, улучшает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психоэмоциональное самочувствие и здоровье детей.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заболеваемости, повышению уровня физической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 и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в ведении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9365481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310187"/>
            <a:ext cx="8596668" cy="4731177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охраны и укрепление физического и психического здоровья детей;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обеспечивание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эмоционального  благополучия детей;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развивающего вариативного дошкольного образования;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обеспечивание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открытости дошкольного образования;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участия родителей  в образовательной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88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37" y="159224"/>
            <a:ext cx="9172451" cy="13208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в ДОУ: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747" y="1480024"/>
            <a:ext cx="9828495" cy="4702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ребенку:</a:t>
            </a: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 условия  в  группе  для  полноценной  работы  по  сохранению  и   укреплению  здоровья  детей.</a:t>
            </a: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 дошкольников  использовать  полученные  знания  в  повседневной  жизни.</a:t>
            </a: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модели  </a:t>
            </a:r>
            <a:r>
              <a:rPr lang="ru-RU" sz="23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воспитательного  процесса  на  основе  введения  в практику  </a:t>
            </a:r>
            <a:r>
              <a:rPr lang="ru-RU" sz="23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технологий  при  организации  работы  с  детьми  дошкольного  возраста.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</a:t>
            </a:r>
            <a:r>
              <a:rPr lang="ru-RU" sz="2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взрослым:</a:t>
            </a: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становлению культуры 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просвещению родителей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2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8000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429" y="805543"/>
            <a:ext cx="9884228" cy="542108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создали у себя в группе такую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здоровьесберегающую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среду, которая обеспечивает воспитаннику возможность сохранения здоровья за период нахождения в детском саду, формирует у него необходимые знания, умения и навыки по здоровому образу жизни, учит использовать их в повседневной жизни. Умело используем в работе с детьми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технологии, которые помогают в создании благоприятных условий для полноценного проживания ребенком дошкольного детства, формирования основы базовой культуры личности, лучшему усвоению знаний детей и способствуют их гармоничному и всестороннему развитию.</a:t>
            </a:r>
          </a:p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Всю свою педагогическую деятельность мы строим в соответствии с психофизическими особенностями каждого ребенка, что позволяет осуществить контроль за здоровьем детей и полнее раскрыть их творческий потенциал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71" y="145577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ДОУ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75" y="1466377"/>
            <a:ext cx="10104399" cy="520737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укрепление здоровья детей на основе комплексного и системного использования доступных для детского сада средств физического воспитания, оптимизации двигательной деятельности на свежем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воздухе;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активной позиции детей в процессе получения знаний о здоровом образе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 и эмоциональности детей;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Конструктивное партнерство семьи, педагогического коллектива и самих детей в укреплении их здоровья, развитии творческого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потенциала;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здоровьсберегающего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образовательного процесса за счет введения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здоровьесберегающих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технологий;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организации  закаливания детей;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Охрана и укрепление здоровья дошкольников, предупреждение травматизма;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правильной осанки, профилактика нарушений опорно-двигательного аппарата;</a:t>
            </a: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507" y="0"/>
            <a:ext cx="8596668" cy="88710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777923"/>
            <a:ext cx="8596668" cy="584124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оздоровительные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режимы;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закаливающих мероприятий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(хождение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“дорожкам здоровья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пребывание детей на свежем воздухе, бодрящая гимнастика); 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епосредственная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деятельность по физической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культуре;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оптимизация двигательного режима: традиционная двигательная деятельность детей (утренняя гимнастика, физкультурные занятия, проведение подвижных игр, прогулки)  и инновационные технологии оздоровления и профилактики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логоритмика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рационального питания;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медико-профилактическая работа с детьми и родителями;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СанПиНа к организации педагогического процесса;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сохранению физического и психологического здоровья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6186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35" y="126734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физкультурно-оздоровительной работы в ДОУ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427" y="3255742"/>
            <a:ext cx="1475360" cy="13351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783" y="1447534"/>
            <a:ext cx="1475360" cy="13412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028" y="3157922"/>
            <a:ext cx="1475360" cy="13412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787" y="5257898"/>
            <a:ext cx="1475360" cy="13412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0727" y="5257898"/>
            <a:ext cx="1475360" cy="13412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3832" y="3157922"/>
            <a:ext cx="1475360" cy="1335140"/>
          </a:xfrm>
          <a:prstGeom prst="rect">
            <a:avLst/>
          </a:prstGeom>
        </p:spPr>
      </p:pic>
      <p:sp>
        <p:nvSpPr>
          <p:cNvPr id="21" name="Стрелка вверх 20"/>
          <p:cNvSpPr/>
          <p:nvPr/>
        </p:nvSpPr>
        <p:spPr>
          <a:xfrm>
            <a:off x="4203513" y="2788770"/>
            <a:ext cx="286603" cy="466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490732" y="3712191"/>
            <a:ext cx="1188057" cy="3138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154144" y="3712191"/>
            <a:ext cx="1296885" cy="313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466533" y="4493062"/>
            <a:ext cx="327547" cy="764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077884" y="4493062"/>
            <a:ext cx="386853" cy="764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24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773</Words>
  <Application>Microsoft Office PowerPoint</Application>
  <PresentationFormat>Широкоэкранный</PresentationFormat>
  <Paragraphs>108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Актуальность</vt:lpstr>
      <vt:lpstr>Требования ФГОС</vt:lpstr>
      <vt:lpstr>Цель здоровьесберегающих технологий в ДОУ:  </vt:lpstr>
      <vt:lpstr>Презентация PowerPoint</vt:lpstr>
      <vt:lpstr>Задачи по  здоровьесбережению в ДОУ </vt:lpstr>
      <vt:lpstr>Система здоровьесбережения в ДОУ:</vt:lpstr>
      <vt:lpstr>Формы физкультурно-оздоровительной работы в ДОУ </vt:lpstr>
      <vt:lpstr>Презентация PowerPoint</vt:lpstr>
      <vt:lpstr>Презентация PowerPoint</vt:lpstr>
      <vt:lpstr>Презентация PowerPoint</vt:lpstr>
      <vt:lpstr>  Профилактические  мероприятия: </vt:lpstr>
      <vt:lpstr> Направления  работы по                здоровьесбережению в  ДОУ</vt:lpstr>
      <vt:lpstr>Взаимодействие ДОУ с семьей по вопросам охраны и укрепления здоровья детей. </vt:lpstr>
      <vt:lpstr>Результаты внедрения здровьесберегающих технологий в ДОУ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тата</cp:lastModifiedBy>
  <cp:revision>44</cp:revision>
  <dcterms:created xsi:type="dcterms:W3CDTF">2015-04-01T15:23:46Z</dcterms:created>
  <dcterms:modified xsi:type="dcterms:W3CDTF">2019-02-11T05:11:51Z</dcterms:modified>
</cp:coreProperties>
</file>