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6" r:id="rId2"/>
    <p:sldId id="287" r:id="rId3"/>
    <p:sldId id="288" r:id="rId4"/>
    <p:sldId id="289" r:id="rId5"/>
    <p:sldId id="298" r:id="rId6"/>
    <p:sldId id="290" r:id="rId7"/>
    <p:sldId id="291" r:id="rId8"/>
    <p:sldId id="261" r:id="rId9"/>
    <p:sldId id="346" r:id="rId10"/>
    <p:sldId id="347" r:id="rId11"/>
    <p:sldId id="348" r:id="rId12"/>
    <p:sldId id="297" r:id="rId13"/>
    <p:sldId id="345" r:id="rId14"/>
    <p:sldId id="344" r:id="rId15"/>
    <p:sldId id="343" r:id="rId16"/>
    <p:sldId id="327" r:id="rId17"/>
    <p:sldId id="35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275" autoAdjust="0"/>
  </p:normalViewPr>
  <p:slideViewPr>
    <p:cSldViewPr>
      <p:cViewPr varScale="1">
        <p:scale>
          <a:sx n="73" d="100"/>
          <a:sy n="73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37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F5BD-D812-44AF-916E-3714D2A5A1A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5A49-059C-4EA9-8978-F3489069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15A49-059C-4EA9-8978-F3489069B6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9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3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8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4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60648"/>
            <a:ext cx="7186634" cy="423992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« Игровые технологии для реализации ФГОС в ДОУ»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Мартынцова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Т.Г.</a:t>
            </a:r>
            <a:endParaRPr lang="ru-RU" sz="3600" dirty="0"/>
          </a:p>
        </p:txBody>
      </p:sp>
      <p:pic>
        <p:nvPicPr>
          <p:cNvPr id="4" name="Рисунок 3" descr="0_11df9c_5fa55840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1275" y="3643319"/>
            <a:ext cx="2857494" cy="3571869"/>
          </a:xfrm>
          <a:prstGeom prst="rect">
            <a:avLst/>
          </a:prstGeom>
        </p:spPr>
      </p:pic>
      <p:pic>
        <p:nvPicPr>
          <p:cNvPr id="5" name="Рисунок 4" descr="0_8e522_1d96d6c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65374"/>
            <a:ext cx="3286148" cy="2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131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984443" cy="2988332"/>
          </a:xfrm>
          <a:prstGeom prst="rect">
            <a:avLst/>
          </a:prstGeom>
        </p:spPr>
      </p:pic>
      <p:pic>
        <p:nvPicPr>
          <p:cNvPr id="3" name="Рисунок 2" descr="DSCF0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960440" cy="2970330"/>
          </a:xfrm>
          <a:prstGeom prst="rect">
            <a:avLst/>
          </a:prstGeom>
        </p:spPr>
      </p:pic>
      <p:pic>
        <p:nvPicPr>
          <p:cNvPr id="4" name="Рисунок 3" descr="DSCF0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4248472" cy="2880320"/>
          </a:xfrm>
          <a:prstGeom prst="rect">
            <a:avLst/>
          </a:prstGeom>
        </p:spPr>
      </p:pic>
      <p:pic>
        <p:nvPicPr>
          <p:cNvPr id="5" name="Рисунок 4" descr="DSCF0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76672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405996-thum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4643446"/>
            <a:ext cx="2309812" cy="1857388"/>
          </a:xfrm>
          <a:prstGeom prst="rect">
            <a:avLst/>
          </a:prstGeom>
        </p:spPr>
      </p:pic>
      <p:pic>
        <p:nvPicPr>
          <p:cNvPr id="3" name="Рисунок 2" descr="DSCF0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48680"/>
            <a:ext cx="5652120" cy="38610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134">
            <a:off x="6646954" y="770144"/>
            <a:ext cx="1524003" cy="1011938"/>
          </a:xfrm>
          <a:prstGeom prst="rect">
            <a:avLst/>
          </a:prstGeom>
        </p:spPr>
      </p:pic>
      <p:pic>
        <p:nvPicPr>
          <p:cNvPr id="3" name="Рисунок 2" descr="DSCF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392488" cy="3096344"/>
          </a:xfrm>
          <a:prstGeom prst="rect">
            <a:avLst/>
          </a:prstGeom>
        </p:spPr>
      </p:pic>
      <p:pic>
        <p:nvPicPr>
          <p:cNvPr id="5" name="Рисунок 4" descr="Изображение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168912" cy="29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613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857232"/>
            <a:ext cx="3929090" cy="578647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«Утром в садик все пришли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Играть с друзьями будем мы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Упражнения, зарядка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Нам нужны как подзарядка».   </a:t>
            </a:r>
            <a:endParaRPr lang="ru-RU" sz="2800" dirty="0"/>
          </a:p>
        </p:txBody>
      </p:sp>
      <p:pic>
        <p:nvPicPr>
          <p:cNvPr id="4" name="Рисунок 3" descr="Изображение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185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_7d983_8ff05cca_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87" y="4437112"/>
            <a:ext cx="1857388" cy="2000240"/>
          </a:xfrm>
          <a:prstGeom prst="rect">
            <a:avLst/>
          </a:prstGeom>
        </p:spPr>
      </p:pic>
      <p:pic>
        <p:nvPicPr>
          <p:cNvPr id="3" name="Рисунок 2" descr="Изображение 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32656"/>
            <a:ext cx="567120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91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406256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256"/>
            <a:ext cx="2643206" cy="2286016"/>
          </a:xfrm>
          <a:prstGeom prst="rect">
            <a:avLst/>
          </a:prstGeom>
        </p:spPr>
      </p:pic>
      <p:pic>
        <p:nvPicPr>
          <p:cNvPr id="3" name="Рисунок 2" descr="Фото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8365" y="1252195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048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9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Уважаемые воспитатели! 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Играйте со своими воспитанниками постоянно,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Ведь игра -это именно тот вид деятельности, который ребенку доступен больше всего. 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именно в игре ребенок способен овладеть большим количеством знаний, умений и навыков, реализовать себя!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686800" cy="6143625"/>
          </a:xfrm>
        </p:spPr>
        <p:txBody>
          <a:bodyPr>
            <a:no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«Без игры нет и не может быть полноценного умственного воспитания огонек </a:t>
            </a: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пытля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. Игра это огромное светлое окно, через которое в духовный мир ребенка вливается живительный поток представлений, понятий окружающего мира. Игра- это искра зажигающая огонек пытливости и любознательности».</a:t>
            </a:r>
          </a:p>
          <a:p>
            <a:pPr indent="0" algn="r">
              <a:lnSpc>
                <a:spcPct val="110000"/>
              </a:lnSpc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В.А. Сухомлинский </a:t>
            </a:r>
            <a:endParaRPr lang="ru-RU" sz="2800" b="1" dirty="0" smtClean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8" name="Рисунок 7" descr="4406255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256"/>
            <a:ext cx="2381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96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76672"/>
            <a:ext cx="6429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br>
              <a:rPr lang="ru-RU" sz="6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endParaRPr lang="ru-RU" sz="6600" i="1" dirty="0"/>
          </a:p>
        </p:txBody>
      </p:sp>
      <p:pic>
        <p:nvPicPr>
          <p:cNvPr id="6" name="Рисунок 5" descr="5025318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3571900" cy="32861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32274" cy="61926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Цель:   </a:t>
            </a:r>
            <a:r>
              <a:rPr lang="ru-RU" sz="2400" b="1" i="1" dirty="0" smtClean="0">
                <a:latin typeface="Bookman Old Style" pitchFamily="18" charset="0"/>
              </a:rPr>
              <a:t>создание мотивационной </a:t>
            </a:r>
            <a:br>
              <a:rPr lang="ru-RU" sz="2400" b="1" i="1" dirty="0" smtClean="0">
                <a:latin typeface="Bookman Old Style" pitchFamily="18" charset="0"/>
              </a:rPr>
            </a:br>
            <a:r>
              <a:rPr lang="ru-RU" sz="2400" b="1" i="1" dirty="0" smtClean="0">
                <a:latin typeface="Bookman Old Style" pitchFamily="18" charset="0"/>
              </a:rPr>
              <a:t>основы для формирования навыков и умений деятельности и развития детей.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Задачи: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Достигнуть высокого уровня мотивации,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осознанной потребности в условии знаний и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умений за счёт собственной активности ребенка.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2. Подобрать средства, активизирующие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деятельность детей и повышение ее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результативности.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3. Сделать воспитательный процесс управляемым.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</a:br>
            <a:endParaRPr lang="ru-RU" sz="2400" b="1" dirty="0"/>
          </a:p>
        </p:txBody>
      </p:sp>
      <p:pic>
        <p:nvPicPr>
          <p:cNvPr id="3" name="Рисунок 2" descr="0_11df9c_5fa55840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63654" y="4475987"/>
            <a:ext cx="2097135" cy="26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67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394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Игра - </a:t>
            </a:r>
            <a:r>
              <a:rPr lang="ru-RU" b="1" i="1" dirty="0" smtClean="0">
                <a:latin typeface="Bookman Old Style" pitchFamily="18" charset="0"/>
              </a:rPr>
              <a:t>одно из замечательных явлений жизни, деятельность, как будто бесполезная и вместе с тем необходимая. Невольно чаруя и привлекая к себе как жизненное явление, игра оказалась весьма серьезной и трудной проблемой для научной мысли.</a:t>
            </a:r>
            <a:endParaRPr lang="ru-RU" b="1" i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357693"/>
            <a:ext cx="642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None/>
            </a:pP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0_11df9c_5fa55840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97374" y="4413137"/>
            <a:ext cx="2015594" cy="28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26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74295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2400" b="1" i="1" dirty="0" smtClean="0">
                <a:latin typeface="Bookman Old Style" pitchFamily="18" charset="0"/>
              </a:rPr>
              <a:t>Понятие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«игровые педагогические технологии»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педагогических игр. В отличие от игр вообще педагогическая игра обладает существенным признаком —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0_11df9c_5fa55840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6285" y="4590289"/>
            <a:ext cx="1749379" cy="27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698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По характеру педагогического процесса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b="1" i="1" dirty="0" smtClean="0">
                <a:latin typeface="Bookman Old Style" pitchFamily="18" charset="0"/>
              </a:rPr>
              <a:t>выделяются следующие группы игр:</a:t>
            </a:r>
          </a:p>
          <a:p>
            <a:pPr indent="0">
              <a:buFont typeface="Wingdings" pitchFamily="2" charset="2"/>
              <a:buChar char="v"/>
            </a:pPr>
            <a:r>
              <a:rPr lang="ru-RU" b="1" i="1" dirty="0" smtClean="0">
                <a:latin typeface="Bookman Old Style" pitchFamily="18" charset="0"/>
              </a:rPr>
              <a:t>обучающие, тренировочные, контролирующие и обобщающие;</a:t>
            </a:r>
          </a:p>
          <a:p>
            <a:pPr indent="0">
              <a:buFont typeface="Wingdings" pitchFamily="2" charset="2"/>
              <a:buChar char="v"/>
            </a:pPr>
            <a:r>
              <a:rPr lang="ru-RU" b="1" i="1" dirty="0" smtClean="0">
                <a:latin typeface="Bookman Old Style" pitchFamily="18" charset="0"/>
              </a:rPr>
              <a:t>познавательные, воспитательные, развивающие;</a:t>
            </a:r>
          </a:p>
          <a:p>
            <a:pPr indent="0">
              <a:buFont typeface="Wingdings" pitchFamily="2" charset="2"/>
              <a:buChar char="v"/>
            </a:pPr>
            <a:r>
              <a:rPr lang="ru-RU" b="1" i="1" dirty="0" smtClean="0">
                <a:latin typeface="Bookman Old Style" pitchFamily="18" charset="0"/>
              </a:rPr>
              <a:t>репродуктивные, продуктивные, творческие;</a:t>
            </a:r>
          </a:p>
          <a:p>
            <a:pPr indent="0">
              <a:buFont typeface="Wingdings" pitchFamily="2" charset="2"/>
              <a:buChar char="v"/>
            </a:pPr>
            <a:r>
              <a:rPr lang="ru-RU" b="1" i="1" dirty="0" smtClean="0">
                <a:latin typeface="Bookman Old Style" pitchFamily="18" charset="0"/>
              </a:rPr>
              <a:t>коммуникативные, диагностические, </a:t>
            </a:r>
            <a:r>
              <a:rPr lang="ru-RU" b="1" i="1" dirty="0" err="1" smtClean="0">
                <a:latin typeface="Bookman Old Style" pitchFamily="18" charset="0"/>
              </a:rPr>
              <a:t>профориентационные</a:t>
            </a:r>
            <a:r>
              <a:rPr lang="ru-RU" b="1" i="1" dirty="0" smtClean="0">
                <a:latin typeface="Bookman Old Style" pitchFamily="18" charset="0"/>
              </a:rPr>
              <a:t>, психотехнические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686800" cy="6143625"/>
          </a:xfrm>
        </p:spPr>
        <p:txBody>
          <a:bodyPr>
            <a:no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Игровая технология </a:t>
            </a:r>
            <a:endParaRPr lang="ru-RU" sz="4000" dirty="0" smtClean="0"/>
          </a:p>
          <a:p>
            <a:pPr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 В нее включаются последовательно: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игры и упражнения, формирующие умение выделять основные, характерные признаки предметов, сравнивать, сопоставлять их;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группы игр на обобщение предметов по определенным признакам;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группы игр, в процессе которых у дошкольников развивается умение отличать реальные явления от нереальных;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 группы игр, воспитывающих умение владеть собой, быстроту реакции на слово, фонематический слух, смекалку и др. </a:t>
            </a:r>
          </a:p>
          <a:p>
            <a:pPr algn="ctr">
              <a:buNone/>
            </a:pPr>
            <a:endParaRPr lang="ru-RU" sz="2400" b="1" dirty="0" smtClean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6000768"/>
            <a:ext cx="1524003" cy="857232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0830">
            <a:off x="105763" y="-32746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7736">
            <a:off x="3929058" y="5846062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66500">
            <a:off x="5435998" y="6020205"/>
            <a:ext cx="1524003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96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Применение технологий</a:t>
            </a:r>
            <a:endParaRPr lang="ru-RU" i="1" dirty="0"/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9198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492919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57148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7061">
            <a:off x="2857488" y="5846062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1458">
            <a:off x="5357818" y="5643578"/>
            <a:ext cx="1524003" cy="1011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1785926"/>
            <a:ext cx="8643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Используя игровые технологии в работе с детьми, нужно быть доброжелательной, </a:t>
            </a:r>
          </a:p>
          <a:p>
            <a:pPr algn="ctr"/>
            <a:r>
              <a:rPr lang="ru-RU" sz="3200" b="1" i="1" dirty="0" smtClean="0">
                <a:latin typeface="Bookman Old Style" pitchFamily="18" charset="0"/>
              </a:rPr>
              <a:t>осуществлять эмоциональную поддержку, </a:t>
            </a:r>
          </a:p>
          <a:p>
            <a:pPr algn="ctr"/>
            <a:r>
              <a:rPr lang="ru-RU" sz="3200" b="1" i="1" dirty="0" smtClean="0">
                <a:latin typeface="Bookman Old Style" pitchFamily="18" charset="0"/>
              </a:rPr>
              <a:t>создавать радостную обстановку, </a:t>
            </a:r>
          </a:p>
          <a:p>
            <a:pPr algn="ctr"/>
            <a:r>
              <a:rPr lang="ru-RU" sz="3200" b="1" i="1" dirty="0" smtClean="0">
                <a:latin typeface="Bookman Old Style" pitchFamily="18" charset="0"/>
              </a:rPr>
              <a:t>поощрять любую выдумку и фантазию ребенка.</a:t>
            </a:r>
            <a:endParaRPr lang="ru-RU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083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Развитие с помощью игровых технологий</a:t>
            </a: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357693"/>
            <a:ext cx="642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None/>
            </a:pP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7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В деятельности с помощью игровых технологий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у детей развиваются психические процессы:</a:t>
            </a:r>
            <a:r>
              <a:rPr lang="ru-RU" sz="3200" b="1" i="1" dirty="0" smtClean="0">
                <a:latin typeface="Bookman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atin typeface="Bookman Old Style" pitchFamily="18" charset="0"/>
              </a:rPr>
              <a:t> - восприятие,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atin typeface="Bookman Old Style" pitchFamily="18" charset="0"/>
              </a:rPr>
              <a:t> - внимание,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atin typeface="Bookman Old Style" pitchFamily="18" charset="0"/>
              </a:rPr>
              <a:t> - память,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atin typeface="Bookman Old Style" pitchFamily="18" charset="0"/>
              </a:rPr>
              <a:t> - воображение,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atin typeface="Bookman Old Style" pitchFamily="18" charset="0"/>
              </a:rPr>
              <a:t> - мышление</a:t>
            </a:r>
          </a:p>
          <a:p>
            <a:endParaRPr lang="ru-RU" sz="3200" dirty="0"/>
          </a:p>
        </p:txBody>
      </p:sp>
      <p:pic>
        <p:nvPicPr>
          <p:cNvPr id="7" name="Рисунок 6" descr="0_15385c_cf3c0da8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286124"/>
            <a:ext cx="3071834" cy="357187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53867_8ab520e9_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714752"/>
            <a:ext cx="2857520" cy="2714644"/>
          </a:xfrm>
          <a:prstGeom prst="rect">
            <a:avLst/>
          </a:prstGeom>
        </p:spPr>
      </p:pic>
      <p:pic>
        <p:nvPicPr>
          <p:cNvPr id="10" name="Рисунок 9" descr="IMG_20180927_10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497" y="476672"/>
            <a:ext cx="3936436" cy="2952327"/>
          </a:xfrm>
          <a:prstGeom prst="rect">
            <a:avLst/>
          </a:prstGeom>
        </p:spPr>
      </p:pic>
      <p:pic>
        <p:nvPicPr>
          <p:cNvPr id="4" name="Рисунок 3" descr="DSCF0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0519" y="3649916"/>
            <a:ext cx="4235963" cy="284431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619</TotalTime>
  <Words>368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Bookman Old Style</vt:lpstr>
      <vt:lpstr>Calibri</vt:lpstr>
      <vt:lpstr>Corbel</vt:lpstr>
      <vt:lpstr>Wingdings</vt:lpstr>
      <vt:lpstr>Базис</vt:lpstr>
      <vt:lpstr> « Игровые технологии для реализации ФГОС в ДОУ»      Мартынцова Т.Г.</vt:lpstr>
      <vt:lpstr> Цель:   создание мотивационной  основы для формирования навыков и умений деятельности и развития детей.  Задачи: Достигнуть высокого уровня мотивации,     осознанной потребности в условии знаний и     умений за счёт собственной активности ребенка. 2. Подобрать средства, активизирующие     деятельность детей и повышение ее     результативности. 3. Сделать воспитательный процесс управляемым.   </vt:lpstr>
      <vt:lpstr>Презентация PowerPoint</vt:lpstr>
      <vt:lpstr> </vt:lpstr>
      <vt:lpstr>По характеру педагогического процесса  </vt:lpstr>
      <vt:lpstr>Презентация PowerPoint</vt:lpstr>
      <vt:lpstr>Применение технологий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«Утром в садик все пришли Играть с друзьями будем мы Упражнения, зарядка Нам нужны как подзарядка».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«Колосок»  г.Болгар</dc:title>
  <dc:creator>МОЙ</dc:creator>
  <cp:lastModifiedBy>тата</cp:lastModifiedBy>
  <cp:revision>99</cp:revision>
  <dcterms:created xsi:type="dcterms:W3CDTF">2016-04-06T13:54:28Z</dcterms:created>
  <dcterms:modified xsi:type="dcterms:W3CDTF">2019-02-09T09:10:14Z</dcterms:modified>
</cp:coreProperties>
</file>