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81F9A2-F10F-48EC-BE30-CE04532D784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9C23B20-F1CF-4C00-815D-ED2CBD49C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18" y="1500174"/>
            <a:ext cx="5500726" cy="4071966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Утащили злые птицы </a:t>
            </a:r>
          </a:p>
          <a:p>
            <a:r>
              <a:rPr lang="ru-RU" sz="3200" dirty="0" smtClean="0"/>
              <a:t>Кроху братца у сестрицы,  </a:t>
            </a:r>
          </a:p>
          <a:p>
            <a:r>
              <a:rPr lang="ru-RU" sz="3200" dirty="0" smtClean="0"/>
              <a:t>Но сестричка хоть мала</a:t>
            </a:r>
          </a:p>
          <a:p>
            <a:r>
              <a:rPr lang="ru-RU" sz="3200" dirty="0" smtClean="0"/>
              <a:t>Всё же малыша спасла.</a:t>
            </a:r>
          </a:p>
          <a:p>
            <a:r>
              <a:rPr lang="ru-RU" sz="3200" dirty="0" smtClean="0"/>
              <a:t>Что за птицы в сказке были</a:t>
            </a:r>
            <a:r>
              <a:rPr lang="en-US" sz="3200" dirty="0" smtClean="0"/>
              <a:t>?</a:t>
            </a:r>
            <a:endParaRPr lang="ru-RU" sz="3200" dirty="0" smtClean="0"/>
          </a:p>
          <a:p>
            <a:r>
              <a:rPr lang="ru-RU" sz="3200" dirty="0" smtClean="0"/>
              <a:t>И кому они служили</a:t>
            </a:r>
            <a:r>
              <a:rPr lang="en-US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3936462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1142984"/>
            <a:ext cx="4343408" cy="43434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0298" y="1500174"/>
            <a:ext cx="4786346" cy="42148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дорога далека,</a:t>
            </a:r>
          </a:p>
          <a:p>
            <a:r>
              <a:rPr lang="ru-RU" sz="2800" dirty="0" smtClean="0"/>
              <a:t>А корзина не легка,</a:t>
            </a:r>
          </a:p>
          <a:p>
            <a:r>
              <a:rPr lang="ru-RU" sz="2800" dirty="0" smtClean="0"/>
              <a:t>Сесть бы на пенёк,</a:t>
            </a:r>
          </a:p>
          <a:p>
            <a:r>
              <a:rPr lang="ru-RU" sz="2800" dirty="0" smtClean="0"/>
              <a:t>Съесть бы пирожок.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928624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190" y="1000108"/>
            <a:ext cx="5266388" cy="47149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0298" y="1214422"/>
            <a:ext cx="4000528" cy="42862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Ждали маму с молоком,</a:t>
            </a:r>
          </a:p>
          <a:p>
            <a:r>
              <a:rPr lang="ru-RU" sz="2800" dirty="0" smtClean="0"/>
              <a:t>А пустили волка в дом. </a:t>
            </a:r>
          </a:p>
          <a:p>
            <a:r>
              <a:rPr lang="ru-RU" sz="2800" dirty="0" smtClean="0"/>
              <a:t>Кто же эти маленькие дети</a:t>
            </a:r>
            <a:r>
              <a:rPr lang="en-US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44757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1142984"/>
            <a:ext cx="4500594" cy="475828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43042" y="1142984"/>
            <a:ext cx="5786478" cy="43577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Однажды ей волк повстречался опасный.</a:t>
            </a:r>
          </a:p>
          <a:p>
            <a:r>
              <a:rPr lang="ru-RU" sz="2800" dirty="0" smtClean="0"/>
              <a:t>Он девочку съел бы не подавился</a:t>
            </a:r>
          </a:p>
          <a:p>
            <a:r>
              <a:rPr lang="ru-RU" sz="2800" dirty="0" smtClean="0"/>
              <a:t>Но тут дровосек с топором появился.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841857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644" y="1162407"/>
            <a:ext cx="5926190" cy="42668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83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днс</cp:lastModifiedBy>
  <cp:revision>5</cp:revision>
  <dcterms:created xsi:type="dcterms:W3CDTF">2016-04-21T15:53:59Z</dcterms:created>
  <dcterms:modified xsi:type="dcterms:W3CDTF">2019-02-05T07:28:55Z</dcterms:modified>
</cp:coreProperties>
</file>